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838"/>
    <a:srgbClr val="FFF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2280D-898C-1B40-8DA0-729175DA3A0F}" v="7" dt="2022-04-04T05:48:11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46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01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16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0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94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1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29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58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39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883D-DD4E-744D-BE51-CE5B79E47C2B}" type="datetimeFigureOut">
              <a:rPr lang="de-DE" smtClean="0"/>
              <a:t>05.04.22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CE45B-BEB3-EC44-B046-9D4AB0F7BE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5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40D6255-2AEE-6641-831B-2133BE926F00}"/>
              </a:ext>
            </a:extLst>
          </p:cNvPr>
          <p:cNvSpPr/>
          <p:nvPr/>
        </p:nvSpPr>
        <p:spPr>
          <a:xfrm>
            <a:off x="0" y="5368956"/>
            <a:ext cx="7199313" cy="1830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9D810B5-C6F8-7149-A41C-51A6ACB65B18}"/>
              </a:ext>
            </a:extLst>
          </p:cNvPr>
          <p:cNvGrpSpPr/>
          <p:nvPr/>
        </p:nvGrpSpPr>
        <p:grpSpPr>
          <a:xfrm>
            <a:off x="0" y="-17993"/>
            <a:ext cx="7199313" cy="5386949"/>
            <a:chOff x="0" y="-17993"/>
            <a:chExt cx="7199313" cy="5386949"/>
          </a:xfrm>
        </p:grpSpPr>
        <p:pic>
          <p:nvPicPr>
            <p:cNvPr id="5" name="Grafik 4" descr="Ein Bild, das Gras, Baum, draußen, Person enthält.&#10;&#10;Automatisch generierte Beschreibung">
              <a:extLst>
                <a:ext uri="{FF2B5EF4-FFF2-40B4-BE49-F238E27FC236}">
                  <a16:creationId xmlns:a16="http://schemas.microsoft.com/office/drawing/2014/main" id="{2AF9CECA-1C1E-7E44-B18B-A7D522DC2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7993"/>
              <a:ext cx="7199313" cy="5386949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9013369-EBED-C547-8E59-BE61673C9951}"/>
                </a:ext>
              </a:extLst>
            </p:cNvPr>
            <p:cNvSpPr txBox="1"/>
            <p:nvPr/>
          </p:nvSpPr>
          <p:spPr>
            <a:xfrm>
              <a:off x="1782500" y="2346336"/>
              <a:ext cx="4664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6C7838"/>
                  </a:solidFill>
                </a:rPr>
                <a:t>Einfach dieses Foto löschen, ein neues </a:t>
              </a:r>
            </a:p>
            <a:p>
              <a:r>
                <a:rPr lang="de-DE" dirty="0">
                  <a:solidFill>
                    <a:srgbClr val="6C7838"/>
                  </a:solidFill>
                </a:rPr>
                <a:t>einfügen, im Hintergrund anordnen </a:t>
              </a:r>
            </a:p>
            <a:p>
              <a:r>
                <a:rPr lang="de-DE" dirty="0">
                  <a:solidFill>
                    <a:srgbClr val="6C7838"/>
                  </a:solidFill>
                </a:rPr>
                <a:t>und Seite als JPEG exportieren – fertig.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476A54D-5B0B-5744-A2AA-8D79C9EE4C04}"/>
              </a:ext>
            </a:extLst>
          </p:cNvPr>
          <p:cNvGrpSpPr/>
          <p:nvPr/>
        </p:nvGrpSpPr>
        <p:grpSpPr>
          <a:xfrm>
            <a:off x="0" y="3566552"/>
            <a:ext cx="7199313" cy="3632761"/>
            <a:chOff x="0" y="3566552"/>
            <a:chExt cx="7199313" cy="363276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D6D6982-BD11-FB4F-9FBA-5964AD14E581}"/>
                </a:ext>
              </a:extLst>
            </p:cNvPr>
            <p:cNvSpPr/>
            <p:nvPr/>
          </p:nvSpPr>
          <p:spPr>
            <a:xfrm>
              <a:off x="0" y="5399313"/>
              <a:ext cx="7199313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3004930-E8EC-604D-9CE9-B463A817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024" y="3566552"/>
              <a:ext cx="2223650" cy="2223650"/>
            </a:xfrm>
            <a:prstGeom prst="rect">
              <a:avLst/>
            </a:prstGeom>
          </p:spPr>
        </p:pic>
        <p:pic>
          <p:nvPicPr>
            <p:cNvPr id="4" name="Grafik 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4309515-FA55-0447-BB94-34209B51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907" y="5460027"/>
              <a:ext cx="6493257" cy="1712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71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7734D9504FB14190A9BDC195403757" ma:contentTypeVersion="13" ma:contentTypeDescription="Ein neues Dokument erstellen." ma:contentTypeScope="" ma:versionID="31169907689f580a4be18189160ffa6d">
  <xsd:schema xmlns:xsd="http://www.w3.org/2001/XMLSchema" xmlns:xs="http://www.w3.org/2001/XMLSchema" xmlns:p="http://schemas.microsoft.com/office/2006/metadata/properties" xmlns:ns2="44d7b393-969c-420e-807f-69ee8fba928a" xmlns:ns3="d29c616e-716a-419d-a35d-9a1fed8407c4" targetNamespace="http://schemas.microsoft.com/office/2006/metadata/properties" ma:root="true" ma:fieldsID="c32cf01ce1ccece782adb2c41c1afe4e" ns2:_="" ns3:_="">
    <xsd:import namespace="44d7b393-969c-420e-807f-69ee8fba928a"/>
    <xsd:import namespace="d29c616e-716a-419d-a35d-9a1fed840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7b393-969c-420e-807f-69ee8fba9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c616e-716a-419d-a35d-9a1fed8407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3D79D-6AB9-4B8C-A8CD-25A1B2BCE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7b393-969c-420e-807f-69ee8fba928a"/>
    <ds:schemaRef ds:uri="d29c616e-716a-419d-a35d-9a1fed840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1F11E6-94E1-4822-89F5-FCCFBCDE9BD5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d29c616e-716a-419d-a35d-9a1fed8407c4"/>
    <ds:schemaRef ds:uri="44d7b393-969c-420e-807f-69ee8fba928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ACEA41-93FA-4375-AE29-BDAB4019E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Macintosh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Peters</dc:creator>
  <cp:lastModifiedBy>Gabriele Peters</cp:lastModifiedBy>
  <cp:revision>5</cp:revision>
  <dcterms:created xsi:type="dcterms:W3CDTF">2022-03-22T11:35:55Z</dcterms:created>
  <dcterms:modified xsi:type="dcterms:W3CDTF">2022-04-05T11:22:41Z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0x010100A27734D9504FB14190A9BDC195403757</vt:lpwstr>
  </property>
</Properties>
</file>